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0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09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053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3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675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689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83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012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4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901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14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969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A1F00-C4E1-433B-8E09-5FCF680C431B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7CC16-F8D1-4B15-9B1B-0F8E175E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50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374" y="278275"/>
            <a:ext cx="3763057" cy="20698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446" y="173783"/>
            <a:ext cx="4070771" cy="22787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9239" y="4018153"/>
            <a:ext cx="3935963" cy="22038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9918" y="933061"/>
            <a:ext cx="1430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OCID Dataset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029518" y="960687"/>
            <a:ext cx="1815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WISDOM Dataset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543253" y="4796906"/>
            <a:ext cx="149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SAMS Dataset</a:t>
            </a:r>
          </a:p>
          <a:p>
            <a:r>
              <a:rPr lang="en-US" dirty="0" smtClean="0"/>
              <a:t> (New)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5769817" y="2298857"/>
            <a:ext cx="690933" cy="371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6860126" y="2252570"/>
            <a:ext cx="724015" cy="417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751950" y="2718168"/>
            <a:ext cx="1579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Hybrid Dataset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6667221" y="3131062"/>
            <a:ext cx="9860" cy="7228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11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217" y="366302"/>
            <a:ext cx="4035993" cy="30617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216" y="3428089"/>
            <a:ext cx="4035993" cy="3012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341" y="378529"/>
            <a:ext cx="3941351" cy="29972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341" y="3428089"/>
            <a:ext cx="3941351" cy="30120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5396" y="2372339"/>
            <a:ext cx="1494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SAMS Dataset</a:t>
            </a:r>
          </a:p>
          <a:p>
            <a:r>
              <a:rPr lang="en-US" dirty="0" smtClean="0"/>
              <a:t> (New)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81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04050D706CEF459A76593045171737" ma:contentTypeVersion="13" ma:contentTypeDescription="Create a new document." ma:contentTypeScope="" ma:versionID="b153ba74697c005da43e543093f29288">
  <xsd:schema xmlns:xsd="http://www.w3.org/2001/XMLSchema" xmlns:xs="http://www.w3.org/2001/XMLSchema" xmlns:p="http://schemas.microsoft.com/office/2006/metadata/properties" xmlns:ns3="7dae1e60-d0be-4b69-a059-b064f15f238f" xmlns:ns4="e4ec9086-4f54-4891-860f-cb9b832ac075" targetNamespace="http://schemas.microsoft.com/office/2006/metadata/properties" ma:root="true" ma:fieldsID="de201dbc984337eceac0030b3c6f9851" ns3:_="" ns4:_="">
    <xsd:import namespace="7dae1e60-d0be-4b69-a059-b064f15f238f"/>
    <xsd:import namespace="e4ec9086-4f54-4891-860f-cb9b832ac07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ae1e60-d0be-4b69-a059-b064f15f23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ec9086-4f54-4891-860f-cb9b832ac075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457103D-3676-443D-B1D2-154D1D6C9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dae1e60-d0be-4b69-a059-b064f15f238f"/>
    <ds:schemaRef ds:uri="e4ec9086-4f54-4891-860f-cb9b832ac07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270EB27-9AE2-4CE1-AE28-47DCD47D81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28EF83B-26EC-454E-99AD-AB5CF07D9895}">
  <ds:schemaRefs>
    <ds:schemaRef ds:uri="http://schemas.microsoft.com/office/infopath/2007/PartnerControls"/>
    <ds:schemaRef ds:uri="7dae1e60-d0be-4b69-a059-b064f15f238f"/>
    <ds:schemaRef ds:uri="http://purl.org/dc/elements/1.1/"/>
    <ds:schemaRef ds:uri="http://schemas.microsoft.com/office/2006/metadata/properties"/>
    <ds:schemaRef ds:uri="e4ec9086-4f54-4891-860f-cb9b832ac075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18</Words>
  <Application>Microsoft Office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Western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Mena Kamel</dc:creator>
  <cp:lastModifiedBy>Mena Kamel</cp:lastModifiedBy>
  <cp:revision>5</cp:revision>
  <dcterms:created xsi:type="dcterms:W3CDTF">2020-05-12T14:55:10Z</dcterms:created>
  <dcterms:modified xsi:type="dcterms:W3CDTF">2020-05-12T15:55:24Z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0x0101003B04050D706CEF459A76593045171737</vt:lpwstr>
  </property>
</Properties>
</file>

<file path=docProps/thumbnail.jpeg>
</file>